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801600" cy="9601200" type="A3"/>
  <p:notesSz cx="7099300" cy="10234613"/>
  <p:defaultTextStyle>
    <a:defPPr>
      <a:defRPr lang="en-US"/>
    </a:defPPr>
    <a:lvl1pPr marL="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9900"/>
    <a:srgbClr val="1FA818"/>
    <a:srgbClr val="21B21A"/>
    <a:srgbClr val="1B8D1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 snapToGrid="0" snapToObjects="1">
      <p:cViewPr>
        <p:scale>
          <a:sx n="50" d="100"/>
          <a:sy n="50" d="100"/>
        </p:scale>
        <p:origin x="-1368" y="30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723A-85B2-2143-A33C-700A675B5421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5C16-7BAD-B849-90A9-6D3D3666D1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07202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723A-85B2-2143-A33C-700A675B5421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5C16-7BAD-B849-90A9-6D3D3666D1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1684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723A-85B2-2143-A33C-700A675B5421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5C16-7BAD-B849-90A9-6D3D3666D1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1824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723A-85B2-2143-A33C-700A675B5421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5C16-7BAD-B849-90A9-6D3D3666D1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8040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723A-85B2-2143-A33C-700A675B5421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5C16-7BAD-B849-90A9-6D3D3666D1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9026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723A-85B2-2143-A33C-700A675B5421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5C16-7BAD-B849-90A9-6D3D3666D1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6461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723A-85B2-2143-A33C-700A675B5421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5C16-7BAD-B849-90A9-6D3D3666D1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9283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723A-85B2-2143-A33C-700A675B5421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5C16-7BAD-B849-90A9-6D3D3666D1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0636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723A-85B2-2143-A33C-700A675B5421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5C16-7BAD-B849-90A9-6D3D3666D1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03188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723A-85B2-2143-A33C-700A675B5421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5C16-7BAD-B849-90A9-6D3D3666D1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5677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723A-85B2-2143-A33C-700A675B5421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5C16-7BAD-B849-90A9-6D3D3666D1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498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2723A-85B2-2143-A33C-700A675B5421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05C16-7BAD-B849-90A9-6D3D3666D1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6182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4008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640080" rtl="0" eaLnBrk="1" latinLnBrk="0" hangingPunct="1">
        <a:spcBef>
          <a:spcPct val="20000"/>
        </a:spcBef>
        <a:buFont typeface="Arial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640080" rtl="0" eaLnBrk="1" latinLnBrk="0" hangingPunct="1">
        <a:spcBef>
          <a:spcPct val="20000"/>
        </a:spcBef>
        <a:buFont typeface="Arial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640080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64008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64008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0"/>
            <a:ext cx="12801599" cy="96012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sk-SK" sz="4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          </a:t>
            </a:r>
            <a:endParaRPr lang="en-US" sz="45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0373" y="1843923"/>
            <a:ext cx="11841543" cy="4976747"/>
          </a:xfrm>
          <a:prstGeom prst="rect">
            <a:avLst/>
          </a:prstGeom>
        </p:spPr>
        <p:txBody>
          <a:bodyPr wrap="square" lIns="128016" tIns="64008" rIns="128016" bIns="64008">
            <a:spAutoFit/>
          </a:bodyPr>
          <a:lstStyle/>
          <a:p>
            <a:r>
              <a:rPr lang="sk-SK" sz="4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      </a:t>
            </a:r>
            <a:r>
              <a:rPr lang="sk-SK" sz="4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V</a:t>
            </a:r>
            <a:r>
              <a:rPr lang="en-US" sz="45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ás</a:t>
            </a:r>
            <a:r>
              <a:rPr lang="en-US" sz="45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pozýva </a:t>
            </a:r>
            <a:r>
              <a:rPr lang="en-US" sz="45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na</a:t>
            </a:r>
            <a:r>
              <a:rPr lang="en-US" sz="45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nasledujúc</a:t>
            </a:r>
            <a:r>
              <a:rPr lang="sk-SK" sz="4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4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futbalov</a:t>
            </a:r>
            <a:r>
              <a:rPr lang="sk-SK" sz="4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ý                                       </a:t>
            </a:r>
          </a:p>
          <a:p>
            <a:r>
              <a:rPr lang="en-US" sz="4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sk-SK" sz="4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                                            </a:t>
            </a:r>
            <a:r>
              <a:rPr lang="en-US" sz="45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zápas</a:t>
            </a:r>
            <a:endParaRPr lang="sk-SK" sz="45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sk-SK" sz="4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                                            </a:t>
            </a:r>
            <a:r>
              <a:rPr lang="sk-SK" sz="4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1.kola</a:t>
            </a:r>
          </a:p>
          <a:p>
            <a:r>
              <a:rPr lang="sk-SK" sz="4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</a:t>
            </a:r>
            <a:r>
              <a:rPr lang="sk-SK" sz="4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SLOVNAFT </a:t>
            </a:r>
          </a:p>
          <a:p>
            <a:r>
              <a:rPr lang="sk-SK" sz="4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4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</a:t>
            </a:r>
            <a:r>
              <a:rPr lang="sk-SK" sz="45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Cupu</a:t>
            </a:r>
            <a:r>
              <a:rPr lang="sk-SK" sz="4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2017/18 </a:t>
            </a:r>
          </a:p>
          <a:p>
            <a:r>
              <a:rPr lang="sk-SK" sz="4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4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</a:t>
            </a:r>
            <a:endParaRPr lang="sk-SK" sz="45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sz="45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5916454"/>
            <a:ext cx="6226258" cy="1298817"/>
          </a:xfrm>
          <a:prstGeom prst="rect">
            <a:avLst/>
          </a:prstGeom>
          <a:noFill/>
        </p:spPr>
        <p:txBody>
          <a:bodyPr wrap="square" lIns="128016" tIns="64008" rIns="128016" bIns="64008">
            <a:spAutoFit/>
          </a:bodyPr>
          <a:lstStyle/>
          <a:p>
            <a:pPr algn="ctr"/>
            <a:r>
              <a:rPr lang="sk-SK" sz="7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 </a:t>
            </a:r>
          </a:p>
        </p:txBody>
      </p:sp>
      <p:sp>
        <p:nvSpPr>
          <p:cNvPr id="7" name="Rectangle 6"/>
          <p:cNvSpPr/>
          <p:nvPr/>
        </p:nvSpPr>
        <p:spPr>
          <a:xfrm>
            <a:off x="6719480" y="6051245"/>
            <a:ext cx="258597" cy="775597"/>
          </a:xfrm>
          <a:prstGeom prst="rect">
            <a:avLst/>
          </a:prstGeom>
          <a:noFill/>
        </p:spPr>
        <p:txBody>
          <a:bodyPr wrap="none" lIns="128016" tIns="64008" rIns="128016" bIns="64008">
            <a:spAutoFit/>
          </a:bodyPr>
          <a:lstStyle/>
          <a:p>
            <a:pPr algn="ctr"/>
            <a:endParaRPr lang="sk-SK" sz="4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0373" y="4038600"/>
            <a:ext cx="11553977" cy="5484578"/>
          </a:xfrm>
          <a:prstGeom prst="rect">
            <a:avLst/>
          </a:prstGeom>
          <a:noFill/>
        </p:spPr>
        <p:txBody>
          <a:bodyPr wrap="square" lIns="128016" tIns="64008" rIns="128016" bIns="64008">
            <a:spAutoFit/>
          </a:bodyPr>
          <a:lstStyle/>
          <a:p>
            <a:pPr algn="ctr"/>
            <a:endParaRPr lang="sk-SK" sz="7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sk-SK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           </a:t>
            </a:r>
            <a:r>
              <a:rPr lang="sk-SK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Dospelí</a:t>
            </a:r>
            <a:endParaRPr lang="en-US" sz="48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k-SK" sz="6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   </a:t>
            </a:r>
            <a:r>
              <a:rPr lang="sk-SK" sz="5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Dňa </a:t>
            </a:r>
            <a:r>
              <a:rPr lang="sk-SK" sz="7200" b="1" i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22</a:t>
            </a:r>
            <a:r>
              <a:rPr lang="en-US" sz="7200" b="1" i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  <a:r>
              <a:rPr lang="sk-SK" sz="7200" b="1" i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7.</a:t>
            </a:r>
            <a:r>
              <a:rPr lang="sk-SK" sz="62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(sobota)</a:t>
            </a:r>
            <a:r>
              <a:rPr lang="en-US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o1</a:t>
            </a:r>
            <a:r>
              <a:rPr lang="sk-SK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7:00</a:t>
            </a:r>
            <a:endParaRPr lang="en-US" sz="5400" b="1" u="sng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sk-SK" sz="7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   </a:t>
            </a:r>
            <a:r>
              <a:rPr lang="en-US" sz="7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FK STREČNO </a:t>
            </a:r>
            <a:r>
              <a:rPr lang="en-US" sz="7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– </a:t>
            </a:r>
            <a:endParaRPr lang="sk-SK" sz="7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sk-SK" sz="7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MŠK FOMAT MARTIN </a:t>
            </a:r>
            <a:r>
              <a:rPr lang="sk-SK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(</a:t>
            </a:r>
            <a:r>
              <a:rPr lang="sk-SK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III.liga</a:t>
            </a:r>
            <a:r>
              <a:rPr lang="sk-SK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)</a:t>
            </a:r>
            <a:endParaRPr lang="sk-SK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72" y="171204"/>
            <a:ext cx="12145799" cy="1672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ok 7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716" y="2724150"/>
            <a:ext cx="4273633" cy="2381251"/>
          </a:xfrm>
          <a:prstGeom prst="rect">
            <a:avLst/>
          </a:prstGeom>
        </p:spPr>
      </p:pic>
      <p:pic>
        <p:nvPicPr>
          <p:cNvPr id="10" name="Obrázok 9" descr="imagesAL437CM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5900" y="2724150"/>
            <a:ext cx="3126016" cy="2381250"/>
          </a:xfrm>
          <a:prstGeom prst="rect">
            <a:avLst/>
          </a:prstGeom>
        </p:spPr>
      </p:pic>
      <p:pic>
        <p:nvPicPr>
          <p:cNvPr id="12" name="Obrázok 11" descr="untitl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5349632"/>
            <a:ext cx="2276323" cy="287996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458450" y="5581406"/>
            <a:ext cx="2343149" cy="3010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36790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42</Words>
  <Application>Microsoft Office PowerPoint</Application>
  <PresentationFormat>A3 (297 x 420 mm)</PresentationFormat>
  <Paragraphs>13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Office Theme</vt:lpstr>
      <vt:lpstr>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Dovicak</dc:creator>
  <cp:lastModifiedBy>Peter</cp:lastModifiedBy>
  <cp:revision>39</cp:revision>
  <cp:lastPrinted>2015-03-25T10:14:31Z</cp:lastPrinted>
  <dcterms:created xsi:type="dcterms:W3CDTF">2015-03-11T20:16:22Z</dcterms:created>
  <dcterms:modified xsi:type="dcterms:W3CDTF">2017-07-17T18:45:42Z</dcterms:modified>
</cp:coreProperties>
</file>